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7" r:id="rId2"/>
    <p:sldId id="258" r:id="rId3"/>
  </p:sldIdLst>
  <p:sldSz cx="12192000" cy="6858000"/>
  <p:notesSz cx="6888163" cy="100218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3E913E-4C48-3582-86B4-5E8527B1E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C6446B2-F554-3CA5-64CA-E99A9F3E3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2720D3F-166C-493A-AE81-D1FCE4DA4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10/1/2022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6C11C2C-4CBC-6023-2881-1377B136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73C7EE0-8AEF-2825-6E32-1BAABCB98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9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3CDC63-AFB4-AF03-24FE-CA8697385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9E67BCE-1E31-8FA9-9D7E-BC631295C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9EEE725-3CBB-A01B-822C-9DC29490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10/1/2022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BB51D82-27F6-8884-4DE1-252E43FE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EAF0592-274A-4CB8-64A8-DD0AADD52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1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78B1A0B-7F3E-646F-F2D8-85DDA348E8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E51238B-D574-25E7-E480-8465F7F4D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21D65BD-6C74-4275-9F82-6F2C47187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10/1/2022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DDF15FB-066B-B26D-D38C-BFCD799B6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A226871-F4D6-6D36-0EB6-EC160AFF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2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AA461D-B9E3-2BA9-6747-BC9AE2602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696CB1-DEA9-278B-5213-CD475DDAB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1DC9B9B-D95E-5288-3012-36CB9C298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10/1/2022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1BDF4EE-FC08-8EB0-3984-0A9511B66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59F960A-AF42-0E43-8782-7BF5C0B5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3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F69CFC-CF58-C9F2-9069-BB8193F57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E7441BB-FD2C-08F6-26C0-DA8DC4335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87F71B0-9C28-845E-5980-76A099A2B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10/1/2022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780F7FA-12D2-AC89-1052-DBDC0FA1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1E1275C-5B2D-91F2-61E4-455AAD19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3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7675CE-E227-D00C-D1DE-28B62706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8404EF-B9FB-010B-1ADC-A5EAFCEC9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6843BDF-4EB2-08BA-4E60-72E3FC5F2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918EBFB-756D-9B80-4372-4C6518D8D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10/1/2022</a:t>
            </a:fld>
            <a:endParaRPr lang="en-US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8BAD054-E920-39A8-2792-1F2054CFB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EC2F496-6C1A-AA7E-37B4-B3250E41F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5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AE06DA-1102-7B86-754F-4A508BCB4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6984392-154D-D5E5-71EC-0F978210F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C551151-4F6B-E379-9BBA-AE01D64BA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DA2998A-DCF5-3FF5-7D66-6E20DF708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10CF4A7-B17D-7578-F40F-18106DEB3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C93539F-143A-950C-5CDA-37DA3F1C0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10/1/2022</a:t>
            </a:fld>
            <a:endParaRPr lang="en-US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BFDADCE-9B69-4A4B-01D5-BAFD98BEA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6952AA87-DC26-95DD-EA3B-F04A35A53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ADB6943-D45B-1453-A4CB-55AF8F3DC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1373C6D-853E-1CB4-F6D8-CB150C509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10/1/2022</a:t>
            </a:fld>
            <a:endParaRPr lang="en-US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E30798-A66B-0920-F08A-05F9E4147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24169C8-E41F-AF47-073A-06D4DBCFB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9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4B6C1D4-6CC9-BCFA-02BD-A0A4287B4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10/1/2022</a:t>
            </a:fld>
            <a:endParaRPr lang="en-US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AFAA8E4-554B-3421-848D-DF8AF44E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333C57E-7A02-FDDB-38FF-099816C9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1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02F30E-4439-D671-6427-CC0E98F8A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0D2E58-81DD-61BD-D8F6-6DDE308D9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378F0CC-4C9E-9F5A-35E5-FF88AB5D3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DC5FE2D-7383-C9F4-1044-E84E5948B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10/1/2022</a:t>
            </a:fld>
            <a:endParaRPr lang="en-US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C3C6F31-6F2E-CD89-9DD8-69CE57E8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2BCD998-059B-CD8E-D302-FBEB69E35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3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827017B-00B0-A55A-65B3-8C4E8BBF2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BF3DB7B-304B-551E-9394-E0B4F4146E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780FE7B-715D-CD90-7266-1E148CBAB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CB3F6E5-3170-CF5D-6B3C-0C5FD70A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10/1/2022</a:t>
            </a:fld>
            <a:endParaRPr lang="en-US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1CF90FE-1DBA-C72E-A5B3-EABF8052C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39BF895-F4FA-257E-6D31-A18F6710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77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9A650B4-749B-3BBA-E2E8-FC0BEEDCC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308EA58-FA57-B158-4167-294E6193B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D704AA7-C1D6-15C0-2D9E-54517ECDD9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10/1/2022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6B0578-B225-FE58-F0F9-94E558D2D9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808B59C-18AB-0B5C-FDF1-452A924F7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8D63D1-4556-A2DD-8EAE-8805E9980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4" y="2130952"/>
            <a:ext cx="12908478" cy="255196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hu-HU" sz="8800" i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KEZELŐVEL BÉRELHETŐ </a:t>
            </a:r>
            <a:br>
              <a:rPr lang="hu-HU" sz="4800" i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</a:br>
            <a:r>
              <a:rPr lang="hu-HU" sz="9800" i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tel: +36 30 5329272</a:t>
            </a:r>
            <a:endParaRPr lang="en-US" sz="9800" i="1" u="sng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4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3" name="Rectangle 2054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3A00375-6433-0962-2F6E-FAE23FC43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27" y="2176283"/>
            <a:ext cx="4409999" cy="446835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900"/>
              </a:spcAft>
            </a:pPr>
            <a:r>
              <a:rPr lang="hu-HU" sz="18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u-HU" sz="1800" b="1" i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900" b="1" i="1" dirty="0">
                <a:solidFill>
                  <a:srgbClr val="404040"/>
                </a:solidFill>
                <a:effectLst/>
                <a:latin typeface="Amasis MT Pro Black" panose="02040A04050005020304" pitchFamily="18" charset="-18"/>
                <a:ea typeface="Arial" panose="020B0604020202020204" pitchFamily="34" charset="0"/>
                <a:cs typeface="Arial" panose="020B0604020202020204" pitchFamily="34" charset="0"/>
              </a:rPr>
              <a:t>SZERELÉKEK</a:t>
            </a:r>
            <a:endParaRPr lang="hu-HU" sz="2900" dirty="0">
              <a:solidFill>
                <a:srgbClr val="404040"/>
              </a:solidFill>
              <a:effectLst/>
              <a:latin typeface="Amasis MT Pro Black" panose="02040A04050005020304" pitchFamily="18" charset="-18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900"/>
              </a:spcAft>
            </a:pPr>
            <a:r>
              <a:rPr lang="hu-HU" sz="1800" b="1" i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KOSARAS :</a:t>
            </a:r>
            <a:endParaRPr lang="hu-HU" sz="1800" dirty="0">
              <a:solidFill>
                <a:srgbClr val="40404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-"/>
            </a:pPr>
            <a:r>
              <a:rPr lang="hu-HU" sz="18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0- 24 méter magasságig 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-"/>
            </a:pPr>
            <a:r>
              <a:rPr lang="hu-HU" sz="18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kosár 2 -4 méter szélességig nyitható</a:t>
            </a:r>
          </a:p>
          <a:p>
            <a:pPr marL="342900" lvl="0" indent="-342900">
              <a:lnSpc>
                <a:spcPct val="120000"/>
              </a:lnSpc>
              <a:spcAft>
                <a:spcPts val="900"/>
              </a:spcAft>
              <a:buFont typeface="Arial" panose="020B0604020202020204" pitchFamily="34" charset="0"/>
              <a:buChar char="-"/>
            </a:pPr>
            <a:r>
              <a:rPr lang="hu-HU" sz="18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távirányítós kezelés kosárból</a:t>
            </a:r>
          </a:p>
          <a:p>
            <a:pPr>
              <a:lnSpc>
                <a:spcPct val="120000"/>
              </a:lnSpc>
              <a:spcAft>
                <a:spcPts val="900"/>
              </a:spcAft>
            </a:pPr>
            <a:r>
              <a:rPr lang="hu-HU" sz="1800" b="1" i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RAKODÁS:</a:t>
            </a:r>
            <a:endParaRPr lang="hu-HU" sz="1800" dirty="0">
              <a:solidFill>
                <a:srgbClr val="40404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900"/>
              </a:spcAft>
              <a:buFont typeface="Arial" panose="020B0604020202020204" pitchFamily="34" charset="0"/>
              <a:buChar char="-"/>
            </a:pPr>
            <a:r>
              <a:rPr lang="hu-HU" sz="18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raklap villás vagy kanalas rakodás </a:t>
            </a:r>
          </a:p>
          <a:p>
            <a:pPr>
              <a:lnSpc>
                <a:spcPct val="120000"/>
              </a:lnSpc>
              <a:spcAft>
                <a:spcPts val="900"/>
              </a:spcAft>
            </a:pPr>
            <a:r>
              <a:rPr lang="hu-HU" sz="1800" b="1" i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BETONAZÁS:</a:t>
            </a:r>
            <a:endParaRPr lang="hu-HU" sz="1800" dirty="0">
              <a:solidFill>
                <a:srgbClr val="40404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900"/>
              </a:spcAft>
              <a:buFont typeface="Arial" panose="020B0604020202020204" pitchFamily="34" charset="0"/>
              <a:buChar char="-"/>
            </a:pPr>
            <a:r>
              <a:rPr lang="hu-HU" sz="18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küblis betonozás</a:t>
            </a:r>
          </a:p>
          <a:p>
            <a:pPr>
              <a:lnSpc>
                <a:spcPct val="120000"/>
              </a:lnSpc>
              <a:spcAft>
                <a:spcPts val="900"/>
              </a:spcAft>
            </a:pPr>
            <a:r>
              <a:rPr lang="hu-HU" sz="1800" b="1" i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SPECIÁLIS SZERELÉKEK:</a:t>
            </a:r>
            <a:endParaRPr lang="hu-HU" sz="1800" dirty="0">
              <a:solidFill>
                <a:srgbClr val="40404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900"/>
              </a:spcAft>
              <a:buFont typeface="Arial" panose="020B0604020202020204" pitchFamily="34" charset="0"/>
              <a:buChar char="-"/>
            </a:pPr>
            <a:r>
              <a:rPr lang="hu-HU" sz="18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híd alatti munka végzés vagy + - 8 méter magasság eléréshez …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560E188-4D1F-D51C-3F76-AAB4CE5883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4" r="13515" b="-1"/>
          <a:stretch/>
        </p:blipFill>
        <p:spPr bwMode="auto">
          <a:xfrm>
            <a:off x="5010387" y="99961"/>
            <a:ext cx="7181613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C5AED950-780D-68C6-D930-F71DDF68FD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04" y="150520"/>
            <a:ext cx="2984265" cy="2025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3067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53</Words>
  <Application>Microsoft Office PowerPoint</Application>
  <PresentationFormat>Szélesvásznú</PresentationFormat>
  <Paragraphs>12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8" baseType="lpstr">
      <vt:lpstr>Amasis MT Pro Black</vt:lpstr>
      <vt:lpstr>Arial</vt:lpstr>
      <vt:lpstr>Calibri</vt:lpstr>
      <vt:lpstr>Calibri Light</vt:lpstr>
      <vt:lpstr>Franklin Gothic Demi</vt:lpstr>
      <vt:lpstr>Office-téma</vt:lpstr>
      <vt:lpstr>KEZELŐVEL BÉRELHETŐ  tel: +36 30 5329272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Kezelővel bérelhető</dc:title>
  <dc:creator>Florin Moize</dc:creator>
  <cp:lastModifiedBy>partner your</cp:lastModifiedBy>
  <cp:revision>7</cp:revision>
  <cp:lastPrinted>2022-09-28T19:13:45Z</cp:lastPrinted>
  <dcterms:created xsi:type="dcterms:W3CDTF">2022-09-26T21:08:23Z</dcterms:created>
  <dcterms:modified xsi:type="dcterms:W3CDTF">2022-10-01T14:50:11Z</dcterms:modified>
</cp:coreProperties>
</file>